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1388388" cy="15087600"/>
  <p:notesSz cx="9926638" cy="14355763"/>
  <p:defaultTextStyle>
    <a:defPPr>
      <a:defRPr lang="en-US"/>
    </a:defPPr>
    <a:lvl1pPr marL="0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1pPr>
    <a:lvl2pPr marL="1042139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2pPr>
    <a:lvl3pPr marL="2084278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3pPr>
    <a:lvl4pPr marL="3126417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4pPr>
    <a:lvl5pPr marL="4168556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5pPr>
    <a:lvl6pPr marL="5210695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6pPr>
    <a:lvl7pPr marL="6252834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7pPr>
    <a:lvl8pPr marL="7294973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8pPr>
    <a:lvl9pPr marL="8337111" algn="l" defTabSz="2084278" rtl="0" eaLnBrk="1" latinLnBrk="0" hangingPunct="1">
      <a:defRPr sz="4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2" userDrawn="1">
          <p15:clr>
            <a:srgbClr val="A4A3A4"/>
          </p15:clr>
        </p15:guide>
        <p15:guide id="2" pos="67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13"/>
    <p:restoredTop sz="94725"/>
  </p:normalViewPr>
  <p:slideViewPr>
    <p:cSldViewPr>
      <p:cViewPr varScale="1">
        <p:scale>
          <a:sx n="45" d="100"/>
          <a:sy n="45" d="100"/>
        </p:scale>
        <p:origin x="240" y="504"/>
      </p:cViewPr>
      <p:guideLst>
        <p:guide orient="horz" pos="4752"/>
        <p:guide pos="67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30" y="4686936"/>
            <a:ext cx="18180130" cy="32340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59" y="8549641"/>
            <a:ext cx="14971872" cy="3855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86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73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60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94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934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92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908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895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4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68534" y="1885952"/>
            <a:ext cx="14511427" cy="40146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6827" y="1885952"/>
            <a:ext cx="43185235" cy="40146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4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1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6" y="9695181"/>
            <a:ext cx="18180130" cy="2996565"/>
          </a:xfrm>
        </p:spPr>
        <p:txBody>
          <a:bodyPr anchor="t"/>
          <a:lstStyle>
            <a:lvl1pPr algn="l">
              <a:defRPr sz="860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536" y="6394770"/>
            <a:ext cx="18180130" cy="3300411"/>
          </a:xfrm>
        </p:spPr>
        <p:txBody>
          <a:bodyPr anchor="b"/>
          <a:lstStyle>
            <a:lvl1pPr marL="0" indent="0">
              <a:buNone/>
              <a:defRPr sz="4303">
                <a:solidFill>
                  <a:schemeClr val="tx1">
                    <a:tint val="75000"/>
                  </a:schemeClr>
                </a:solidFill>
              </a:defRPr>
            </a:lvl1pPr>
            <a:lvl2pPr marL="986877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2pPr>
            <a:lvl3pPr marL="1973754" indent="0">
              <a:buNone/>
              <a:defRPr sz="3456">
                <a:solidFill>
                  <a:schemeClr val="tx1">
                    <a:tint val="75000"/>
                  </a:schemeClr>
                </a:solidFill>
              </a:defRPr>
            </a:lvl3pPr>
            <a:lvl4pPr marL="2960632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4pPr>
            <a:lvl5pPr marL="3947509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5pPr>
            <a:lvl6pPr marL="4934386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6pPr>
            <a:lvl7pPr marL="5921263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7pPr>
            <a:lvl8pPr marL="6908140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8pPr>
            <a:lvl9pPr marL="7895017" indent="0">
              <a:buNone/>
              <a:defRPr sz="30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6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6827" y="10980421"/>
            <a:ext cx="28848330" cy="31051819"/>
          </a:xfrm>
        </p:spPr>
        <p:txBody>
          <a:bodyPr/>
          <a:lstStyle>
            <a:lvl1pPr>
              <a:defRPr sz="6066"/>
            </a:lvl1pPr>
            <a:lvl2pPr>
              <a:defRPr sz="5149"/>
            </a:lvl2pPr>
            <a:lvl3pPr>
              <a:defRPr sz="4303"/>
            </a:lvl3pPr>
            <a:lvl4pPr>
              <a:defRPr sz="3880"/>
            </a:lvl4pPr>
            <a:lvl5pPr>
              <a:defRPr sz="3880"/>
            </a:lvl5pPr>
            <a:lvl6pPr>
              <a:defRPr sz="3880"/>
            </a:lvl6pPr>
            <a:lvl7pPr>
              <a:defRPr sz="3880"/>
            </a:lvl7pPr>
            <a:lvl8pPr>
              <a:defRPr sz="3880"/>
            </a:lvl8pPr>
            <a:lvl9pPr>
              <a:defRPr sz="3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31628" y="10980421"/>
            <a:ext cx="28848332" cy="31051819"/>
          </a:xfrm>
        </p:spPr>
        <p:txBody>
          <a:bodyPr/>
          <a:lstStyle>
            <a:lvl1pPr>
              <a:defRPr sz="6066"/>
            </a:lvl1pPr>
            <a:lvl2pPr>
              <a:defRPr sz="5149"/>
            </a:lvl2pPr>
            <a:lvl3pPr>
              <a:defRPr sz="4303"/>
            </a:lvl3pPr>
            <a:lvl4pPr>
              <a:defRPr sz="3880"/>
            </a:lvl4pPr>
            <a:lvl5pPr>
              <a:defRPr sz="3880"/>
            </a:lvl5pPr>
            <a:lvl6pPr>
              <a:defRPr sz="3880"/>
            </a:lvl6pPr>
            <a:lvl7pPr>
              <a:defRPr sz="3880"/>
            </a:lvl7pPr>
            <a:lvl8pPr>
              <a:defRPr sz="3880"/>
            </a:lvl8pPr>
            <a:lvl9pPr>
              <a:defRPr sz="3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5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0" y="604204"/>
            <a:ext cx="19249549" cy="2514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3377249"/>
            <a:ext cx="9450253" cy="1407477"/>
          </a:xfrm>
        </p:spPr>
        <p:txBody>
          <a:bodyPr anchor="b"/>
          <a:lstStyle>
            <a:lvl1pPr marL="0" indent="0">
              <a:buNone/>
              <a:defRPr sz="5149" b="1"/>
            </a:lvl1pPr>
            <a:lvl2pPr marL="986877" indent="0">
              <a:buNone/>
              <a:defRPr sz="4303" b="1"/>
            </a:lvl2pPr>
            <a:lvl3pPr marL="1973754" indent="0">
              <a:buNone/>
              <a:defRPr sz="3880" b="1"/>
            </a:lvl3pPr>
            <a:lvl4pPr marL="2960632" indent="0">
              <a:buNone/>
              <a:defRPr sz="3456" b="1"/>
            </a:lvl4pPr>
            <a:lvl5pPr marL="3947509" indent="0">
              <a:buNone/>
              <a:defRPr sz="3456" b="1"/>
            </a:lvl5pPr>
            <a:lvl6pPr marL="4934386" indent="0">
              <a:buNone/>
              <a:defRPr sz="3456" b="1"/>
            </a:lvl6pPr>
            <a:lvl7pPr marL="5921263" indent="0">
              <a:buNone/>
              <a:defRPr sz="3456" b="1"/>
            </a:lvl7pPr>
            <a:lvl8pPr marL="6908140" indent="0">
              <a:buNone/>
              <a:defRPr sz="3456" b="1"/>
            </a:lvl8pPr>
            <a:lvl9pPr marL="7895017" indent="0">
              <a:buNone/>
              <a:defRPr sz="34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19" y="4784724"/>
            <a:ext cx="9450253" cy="8692834"/>
          </a:xfrm>
        </p:spPr>
        <p:txBody>
          <a:bodyPr/>
          <a:lstStyle>
            <a:lvl1pPr>
              <a:defRPr sz="5149"/>
            </a:lvl1pPr>
            <a:lvl2pPr>
              <a:defRPr sz="4303"/>
            </a:lvl2pPr>
            <a:lvl3pPr>
              <a:defRPr sz="388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5006" y="3377249"/>
            <a:ext cx="9453964" cy="1407477"/>
          </a:xfrm>
        </p:spPr>
        <p:txBody>
          <a:bodyPr anchor="b"/>
          <a:lstStyle>
            <a:lvl1pPr marL="0" indent="0">
              <a:buNone/>
              <a:defRPr sz="5149" b="1"/>
            </a:lvl1pPr>
            <a:lvl2pPr marL="986877" indent="0">
              <a:buNone/>
              <a:defRPr sz="4303" b="1"/>
            </a:lvl2pPr>
            <a:lvl3pPr marL="1973754" indent="0">
              <a:buNone/>
              <a:defRPr sz="3880" b="1"/>
            </a:lvl3pPr>
            <a:lvl4pPr marL="2960632" indent="0">
              <a:buNone/>
              <a:defRPr sz="3456" b="1"/>
            </a:lvl4pPr>
            <a:lvl5pPr marL="3947509" indent="0">
              <a:buNone/>
              <a:defRPr sz="3456" b="1"/>
            </a:lvl5pPr>
            <a:lvl6pPr marL="4934386" indent="0">
              <a:buNone/>
              <a:defRPr sz="3456" b="1"/>
            </a:lvl6pPr>
            <a:lvl7pPr marL="5921263" indent="0">
              <a:buNone/>
              <a:defRPr sz="3456" b="1"/>
            </a:lvl7pPr>
            <a:lvl8pPr marL="6908140" indent="0">
              <a:buNone/>
              <a:defRPr sz="3456" b="1"/>
            </a:lvl8pPr>
            <a:lvl9pPr marL="7895017" indent="0">
              <a:buNone/>
              <a:defRPr sz="34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5006" y="4784724"/>
            <a:ext cx="9453964" cy="8692834"/>
          </a:xfrm>
        </p:spPr>
        <p:txBody>
          <a:bodyPr/>
          <a:lstStyle>
            <a:lvl1pPr>
              <a:defRPr sz="5149"/>
            </a:lvl1pPr>
            <a:lvl2pPr>
              <a:defRPr sz="4303"/>
            </a:lvl2pPr>
            <a:lvl3pPr>
              <a:defRPr sz="388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7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2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8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1" y="600710"/>
            <a:ext cx="7036632" cy="2556510"/>
          </a:xfrm>
        </p:spPr>
        <p:txBody>
          <a:bodyPr anchor="b"/>
          <a:lstStyle>
            <a:lvl1pPr algn="l">
              <a:defRPr sz="43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265" y="600711"/>
            <a:ext cx="11956703" cy="12876849"/>
          </a:xfrm>
        </p:spPr>
        <p:txBody>
          <a:bodyPr/>
          <a:lstStyle>
            <a:lvl1pPr>
              <a:defRPr sz="6913"/>
            </a:lvl1pPr>
            <a:lvl2pPr>
              <a:defRPr sz="6066"/>
            </a:lvl2pPr>
            <a:lvl3pPr>
              <a:defRPr sz="5149"/>
            </a:lvl3pPr>
            <a:lvl4pPr>
              <a:defRPr sz="4303"/>
            </a:lvl4pPr>
            <a:lvl5pPr>
              <a:defRPr sz="4303"/>
            </a:lvl5pPr>
            <a:lvl6pPr>
              <a:defRPr sz="4303"/>
            </a:lvl6pPr>
            <a:lvl7pPr>
              <a:defRPr sz="4303"/>
            </a:lvl7pPr>
            <a:lvl8pPr>
              <a:defRPr sz="4303"/>
            </a:lvl8pPr>
            <a:lvl9pPr>
              <a:defRPr sz="43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21" y="3157221"/>
            <a:ext cx="7036632" cy="10320339"/>
          </a:xfrm>
        </p:spPr>
        <p:txBody>
          <a:bodyPr/>
          <a:lstStyle>
            <a:lvl1pPr marL="0" indent="0">
              <a:buNone/>
              <a:defRPr sz="3033"/>
            </a:lvl1pPr>
            <a:lvl2pPr marL="986877" indent="0">
              <a:buNone/>
              <a:defRPr sz="2610"/>
            </a:lvl2pPr>
            <a:lvl3pPr marL="1973754" indent="0">
              <a:buNone/>
              <a:defRPr sz="2187"/>
            </a:lvl3pPr>
            <a:lvl4pPr marL="2960632" indent="0">
              <a:buNone/>
              <a:defRPr sz="1975"/>
            </a:lvl4pPr>
            <a:lvl5pPr marL="3947509" indent="0">
              <a:buNone/>
              <a:defRPr sz="1975"/>
            </a:lvl5pPr>
            <a:lvl6pPr marL="4934386" indent="0">
              <a:buNone/>
              <a:defRPr sz="1975"/>
            </a:lvl6pPr>
            <a:lvl7pPr marL="5921263" indent="0">
              <a:buNone/>
              <a:defRPr sz="1975"/>
            </a:lvl7pPr>
            <a:lvl8pPr marL="6908140" indent="0">
              <a:buNone/>
              <a:defRPr sz="1975"/>
            </a:lvl8pPr>
            <a:lvl9pPr marL="7895017" indent="0">
              <a:buNone/>
              <a:defRPr sz="1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69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74" y="10561321"/>
            <a:ext cx="12833033" cy="1246823"/>
          </a:xfrm>
        </p:spPr>
        <p:txBody>
          <a:bodyPr anchor="b"/>
          <a:lstStyle>
            <a:lvl1pPr algn="l">
              <a:defRPr sz="43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74" y="1348105"/>
            <a:ext cx="12833033" cy="9052560"/>
          </a:xfrm>
        </p:spPr>
        <p:txBody>
          <a:bodyPr/>
          <a:lstStyle>
            <a:lvl1pPr marL="0" indent="0">
              <a:buNone/>
              <a:defRPr sz="6913"/>
            </a:lvl1pPr>
            <a:lvl2pPr marL="986877" indent="0">
              <a:buNone/>
              <a:defRPr sz="6066"/>
            </a:lvl2pPr>
            <a:lvl3pPr marL="1973754" indent="0">
              <a:buNone/>
              <a:defRPr sz="5149"/>
            </a:lvl3pPr>
            <a:lvl4pPr marL="2960632" indent="0">
              <a:buNone/>
              <a:defRPr sz="4303"/>
            </a:lvl4pPr>
            <a:lvl5pPr marL="3947509" indent="0">
              <a:buNone/>
              <a:defRPr sz="4303"/>
            </a:lvl5pPr>
            <a:lvl6pPr marL="4934386" indent="0">
              <a:buNone/>
              <a:defRPr sz="4303"/>
            </a:lvl6pPr>
            <a:lvl7pPr marL="5921263" indent="0">
              <a:buNone/>
              <a:defRPr sz="4303"/>
            </a:lvl7pPr>
            <a:lvl8pPr marL="6908140" indent="0">
              <a:buNone/>
              <a:defRPr sz="4303"/>
            </a:lvl8pPr>
            <a:lvl9pPr marL="7895017" indent="0">
              <a:buNone/>
              <a:defRPr sz="43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74" y="11808144"/>
            <a:ext cx="12833033" cy="1770696"/>
          </a:xfrm>
        </p:spPr>
        <p:txBody>
          <a:bodyPr/>
          <a:lstStyle>
            <a:lvl1pPr marL="0" indent="0">
              <a:buNone/>
              <a:defRPr sz="3033"/>
            </a:lvl1pPr>
            <a:lvl2pPr marL="986877" indent="0">
              <a:buNone/>
              <a:defRPr sz="2610"/>
            </a:lvl2pPr>
            <a:lvl3pPr marL="1973754" indent="0">
              <a:buNone/>
              <a:defRPr sz="2187"/>
            </a:lvl3pPr>
            <a:lvl4pPr marL="2960632" indent="0">
              <a:buNone/>
              <a:defRPr sz="1975"/>
            </a:lvl4pPr>
            <a:lvl5pPr marL="3947509" indent="0">
              <a:buNone/>
              <a:defRPr sz="1975"/>
            </a:lvl5pPr>
            <a:lvl6pPr marL="4934386" indent="0">
              <a:buNone/>
              <a:defRPr sz="1975"/>
            </a:lvl6pPr>
            <a:lvl7pPr marL="5921263" indent="0">
              <a:buNone/>
              <a:defRPr sz="1975"/>
            </a:lvl7pPr>
            <a:lvl8pPr marL="6908140" indent="0">
              <a:buNone/>
              <a:defRPr sz="1975"/>
            </a:lvl8pPr>
            <a:lvl9pPr marL="7895017" indent="0">
              <a:buNone/>
              <a:defRPr sz="1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7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420" y="604204"/>
            <a:ext cx="19249549" cy="2514600"/>
          </a:xfrm>
          <a:prstGeom prst="rect">
            <a:avLst/>
          </a:prstGeom>
        </p:spPr>
        <p:txBody>
          <a:bodyPr vert="horz" lIns="279806" tIns="139903" rIns="279806" bIns="13990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20" y="3520442"/>
            <a:ext cx="19249549" cy="9957118"/>
          </a:xfrm>
          <a:prstGeom prst="rect">
            <a:avLst/>
          </a:prstGeom>
        </p:spPr>
        <p:txBody>
          <a:bodyPr vert="horz" lIns="279806" tIns="139903" rIns="279806" bIns="1399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420" y="13983971"/>
            <a:ext cx="4990624" cy="803275"/>
          </a:xfrm>
          <a:prstGeom prst="rect">
            <a:avLst/>
          </a:prstGeom>
        </p:spPr>
        <p:txBody>
          <a:bodyPr vert="horz" lIns="279806" tIns="139903" rIns="279806" bIns="139903" rtlCol="0" anchor="ctr"/>
          <a:lstStyle>
            <a:lvl1pPr algn="l">
              <a:defRPr sz="2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6B08B-6657-4EA6-8D1D-2236F6792C69}" type="datetimeFigureOut">
              <a:rPr lang="en-US" smtClean="0"/>
              <a:t>12/17/25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700" y="13983971"/>
            <a:ext cx="6772989" cy="803275"/>
          </a:xfrm>
          <a:prstGeom prst="rect">
            <a:avLst/>
          </a:prstGeom>
        </p:spPr>
        <p:txBody>
          <a:bodyPr vert="horz" lIns="279806" tIns="139903" rIns="279806" bIns="139903" rtlCol="0" anchor="ctr"/>
          <a:lstStyle>
            <a:lvl1pPr algn="ctr">
              <a:defRPr sz="2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8344" y="13983971"/>
            <a:ext cx="4990624" cy="803275"/>
          </a:xfrm>
          <a:prstGeom prst="rect">
            <a:avLst/>
          </a:prstGeom>
        </p:spPr>
        <p:txBody>
          <a:bodyPr vert="horz" lIns="279806" tIns="139903" rIns="279806" bIns="139903" rtlCol="0" anchor="ctr"/>
          <a:lstStyle>
            <a:lvl1pPr algn="r">
              <a:defRPr sz="2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80C23-E944-43EB-9B36-FEA1819B1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1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73754" rtl="0" eaLnBrk="1" latinLnBrk="0" hangingPunct="1">
        <a:spcBef>
          <a:spcPct val="0"/>
        </a:spcBef>
        <a:buNone/>
        <a:defRPr sz="95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0158" indent="-740158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6913" kern="1200">
          <a:solidFill>
            <a:schemeClr val="tx1"/>
          </a:solidFill>
          <a:latin typeface="+mn-lt"/>
          <a:ea typeface="+mn-ea"/>
          <a:cs typeface="+mn-cs"/>
        </a:defRPr>
      </a:lvl1pPr>
      <a:lvl2pPr marL="1603675" indent="-616798" algn="l" defTabSz="1973754" rtl="0" eaLnBrk="1" latinLnBrk="0" hangingPunct="1">
        <a:spcBef>
          <a:spcPct val="20000"/>
        </a:spcBef>
        <a:buFont typeface="Arial" panose="020B0604020202020204" pitchFamily="34" charset="0"/>
        <a:buChar char="–"/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2467193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5149" kern="1200">
          <a:solidFill>
            <a:schemeClr val="tx1"/>
          </a:solidFill>
          <a:latin typeface="+mn-lt"/>
          <a:ea typeface="+mn-ea"/>
          <a:cs typeface="+mn-cs"/>
        </a:defRPr>
      </a:lvl3pPr>
      <a:lvl4pPr marL="3454070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–"/>
        <a:defRPr sz="4303" kern="1200">
          <a:solidFill>
            <a:schemeClr val="tx1"/>
          </a:solidFill>
          <a:latin typeface="+mn-lt"/>
          <a:ea typeface="+mn-ea"/>
          <a:cs typeface="+mn-cs"/>
        </a:defRPr>
      </a:lvl4pPr>
      <a:lvl5pPr marL="4440947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»"/>
        <a:defRPr sz="4303" kern="1200">
          <a:solidFill>
            <a:schemeClr val="tx1"/>
          </a:solidFill>
          <a:latin typeface="+mn-lt"/>
          <a:ea typeface="+mn-ea"/>
          <a:cs typeface="+mn-cs"/>
        </a:defRPr>
      </a:lvl5pPr>
      <a:lvl6pPr marL="5427824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3" kern="1200">
          <a:solidFill>
            <a:schemeClr val="tx1"/>
          </a:solidFill>
          <a:latin typeface="+mn-lt"/>
          <a:ea typeface="+mn-ea"/>
          <a:cs typeface="+mn-cs"/>
        </a:defRPr>
      </a:lvl6pPr>
      <a:lvl7pPr marL="6414702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3" kern="1200">
          <a:solidFill>
            <a:schemeClr val="tx1"/>
          </a:solidFill>
          <a:latin typeface="+mn-lt"/>
          <a:ea typeface="+mn-ea"/>
          <a:cs typeface="+mn-cs"/>
        </a:defRPr>
      </a:lvl7pPr>
      <a:lvl8pPr marL="7401579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3" kern="1200">
          <a:solidFill>
            <a:schemeClr val="tx1"/>
          </a:solidFill>
          <a:latin typeface="+mn-lt"/>
          <a:ea typeface="+mn-ea"/>
          <a:cs typeface="+mn-cs"/>
        </a:defRPr>
      </a:lvl8pPr>
      <a:lvl9pPr marL="8388456" indent="-493439" algn="l" defTabSz="197375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1pPr>
      <a:lvl2pPr marL="986877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2pPr>
      <a:lvl3pPr marL="1973754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3pPr>
      <a:lvl4pPr marL="2960632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4pPr>
      <a:lvl5pPr marL="3947509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5pPr>
      <a:lvl6pPr marL="4934386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6pPr>
      <a:lvl7pPr marL="5921263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7pPr>
      <a:lvl8pPr marL="6908140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8pPr>
      <a:lvl9pPr marL="7895017" algn="l" defTabSz="1973754" rtl="0" eaLnBrk="1" latinLnBrk="0" hangingPunct="1">
        <a:defRPr sz="3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02394" y="0"/>
            <a:ext cx="21209794" cy="15087600"/>
            <a:chOff x="-35832" y="0"/>
            <a:chExt cx="27613882" cy="2138838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32825" y="1307439"/>
              <a:ext cx="5534705" cy="191915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0" y="0"/>
              <a:ext cx="21332825" cy="94059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9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1332825" y="0"/>
              <a:ext cx="6245225" cy="94059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9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35832" y="20918090"/>
              <a:ext cx="27613882" cy="47029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9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74194" y="751755"/>
            <a:ext cx="15951607" cy="906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00" b="1" dirty="0">
                <a:solidFill>
                  <a:schemeClr val="accent1">
                    <a:lumMod val="50000"/>
                  </a:schemeClr>
                </a:solidFill>
              </a:rPr>
              <a:t>TITLE OF THE POSTER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02394" y="2329828"/>
            <a:ext cx="21209794" cy="97656"/>
          </a:xfrm>
          <a:prstGeom prst="line">
            <a:avLst/>
          </a:prstGeom>
          <a:ln w="1270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0801699" y="2320589"/>
            <a:ext cx="53752" cy="1242602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1124213" y="2329827"/>
            <a:ext cx="53752" cy="1242602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97416" y="2652341"/>
            <a:ext cx="95267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</a:rPr>
              <a:t> MAIN THEME (HEADING SIZE: 34)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1966" y="5512233"/>
            <a:ext cx="9505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</a:rPr>
              <a:t>AREAS RESEARCHED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967267" y="5512233"/>
            <a:ext cx="971428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93847" y="6589708"/>
            <a:ext cx="971428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919859" y="3675151"/>
            <a:ext cx="9700347" cy="6245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478497" y="3691664"/>
            <a:ext cx="9135652" cy="184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694194" y="13349049"/>
            <a:ext cx="370890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chemeClr val="accent1">
                    <a:lumMod val="50000"/>
                  </a:schemeClr>
                </a:solidFill>
              </a:rPr>
              <a:t>Student’s Name</a:t>
            </a:r>
          </a:p>
          <a:p>
            <a:pPr algn="ctr"/>
            <a:r>
              <a:rPr lang="en-US" sz="2500" dirty="0">
                <a:solidFill>
                  <a:schemeClr val="accent1">
                    <a:lumMod val="50000"/>
                  </a:schemeClr>
                </a:solidFill>
              </a:rPr>
              <a:t>Affiliation </a:t>
            </a:r>
          </a:p>
          <a:p>
            <a:endParaRPr lang="en-US" sz="2500" dirty="0"/>
          </a:p>
        </p:txBody>
      </p:sp>
      <p:sp>
        <p:nvSpPr>
          <p:cNvPr id="38" name="TextBox 37"/>
          <p:cNvSpPr txBox="1"/>
          <p:nvPr/>
        </p:nvSpPr>
        <p:spPr>
          <a:xfrm>
            <a:off x="16821957" y="13370593"/>
            <a:ext cx="370890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chemeClr val="accent1">
                    <a:lumMod val="50000"/>
                  </a:schemeClr>
                </a:solidFill>
              </a:rPr>
              <a:t>School Guide’s Name</a:t>
            </a:r>
          </a:p>
          <a:p>
            <a:pPr algn="ctr"/>
            <a:r>
              <a:rPr lang="en-US" sz="2500" dirty="0">
                <a:solidFill>
                  <a:schemeClr val="accent1">
                    <a:lumMod val="50000"/>
                  </a:schemeClr>
                </a:solidFill>
              </a:rPr>
              <a:t>Designation</a:t>
            </a:r>
          </a:p>
          <a:p>
            <a:endParaRPr lang="en-US" sz="2500" dirty="0"/>
          </a:p>
        </p:txBody>
      </p:sp>
      <p:sp>
        <p:nvSpPr>
          <p:cNvPr id="42" name="TextBox 41"/>
          <p:cNvSpPr txBox="1"/>
          <p:nvPr/>
        </p:nvSpPr>
        <p:spPr>
          <a:xfrm>
            <a:off x="11478497" y="2535730"/>
            <a:ext cx="95267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</a:rPr>
              <a:t>RESEARCH OBSERVATIONS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661736" y="3727386"/>
            <a:ext cx="800093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Use of diagrams, Sketches, Tables </a:t>
            </a:r>
            <a:r>
              <a:rPr lang="en-US" sz="3000" dirty="0" err="1">
                <a:solidFill>
                  <a:schemeClr val="bg2">
                    <a:lumMod val="50000"/>
                  </a:schemeClr>
                </a:solidFill>
              </a:rPr>
              <a:t>etc</a:t>
            </a: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Pictures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Data collection (optional)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56629" y="3757423"/>
            <a:ext cx="89684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Background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97415" y="6702052"/>
            <a:ext cx="89684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Highlight important areas to draw attention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Quote references where necessary.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A1 size sheet : 23.4 x 33.1 inches (Landscape)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Creative compositions are encouraged, preferably divide the layout into two parts as displayed.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Suggested use of font is Calibri. </a:t>
            </a:r>
          </a:p>
          <a:p>
            <a:pPr marL="403136" indent="-403136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1285470" y="10553929"/>
            <a:ext cx="9135652" cy="184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1359458" y="11198956"/>
            <a:ext cx="9135652" cy="184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1359458" y="10645854"/>
            <a:ext cx="95267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2060"/>
                </a:solidFill>
              </a:rPr>
              <a:t>CONCLUSION AND RECOMMENDATIONS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607983" y="11282483"/>
            <a:ext cx="559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136" indent="-403136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  <a:p>
            <a:pPr marL="403136" indent="-403136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493011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sChannelId xmlns="f93f641d-faf1-41ef-a9be-66638a7503e1" xsi:nil="true"/>
    <Is_Collaboration_Space_Locked xmlns="f93f641d-faf1-41ef-a9be-66638a7503e1" xsi:nil="true"/>
    <Math_Settings xmlns="f93f641d-faf1-41ef-a9be-66638a7503e1" xsi:nil="true"/>
    <Self_Registration_Enabled xmlns="f93f641d-faf1-41ef-a9be-66638a7503e1" xsi:nil="true"/>
    <AppVersion xmlns="f93f641d-faf1-41ef-a9be-66638a7503e1" xsi:nil="true"/>
    <LMS_Mappings xmlns="f93f641d-faf1-41ef-a9be-66638a7503e1" xsi:nil="true"/>
    <Invited_Teachers xmlns="f93f641d-faf1-41ef-a9be-66638a7503e1" xsi:nil="true"/>
    <IsNotebookLocked xmlns="f93f641d-faf1-41ef-a9be-66638a7503e1" xsi:nil="true"/>
    <Templates xmlns="f93f641d-faf1-41ef-a9be-66638a7503e1" xsi:nil="true"/>
    <NotebookType xmlns="f93f641d-faf1-41ef-a9be-66638a7503e1" xsi:nil="true"/>
    <Owner xmlns="f93f641d-faf1-41ef-a9be-66638a7503e1">
      <UserInfo>
        <DisplayName/>
        <AccountId xsi:nil="true"/>
        <AccountType/>
      </UserInfo>
    </Owner>
    <Teachers xmlns="f93f641d-faf1-41ef-a9be-66638a7503e1">
      <UserInfo>
        <DisplayName/>
        <AccountId xsi:nil="true"/>
        <AccountType/>
      </UserInfo>
    </Teachers>
    <Students xmlns="f93f641d-faf1-41ef-a9be-66638a7503e1">
      <UserInfo>
        <DisplayName/>
        <AccountId xsi:nil="true"/>
        <AccountType/>
      </UserInfo>
    </Students>
    <Student_Groups xmlns="f93f641d-faf1-41ef-a9be-66638a7503e1">
      <UserInfo>
        <DisplayName/>
        <AccountId xsi:nil="true"/>
        <AccountType/>
      </UserInfo>
    </Student_Groups>
    <Teams_Channel_Section_Location xmlns="f93f641d-faf1-41ef-a9be-66638a7503e1" xsi:nil="true"/>
    <Has_Teacher_Only_SectionGroup xmlns="f93f641d-faf1-41ef-a9be-66638a7503e1" xsi:nil="true"/>
    <Distribution_Groups xmlns="f93f641d-faf1-41ef-a9be-66638a7503e1" xsi:nil="true"/>
    <Invited_Students xmlns="f93f641d-faf1-41ef-a9be-66638a7503e1" xsi:nil="true"/>
    <DefaultSectionNames xmlns="f93f641d-faf1-41ef-a9be-66638a7503e1" xsi:nil="true"/>
    <FolderType xmlns="f93f641d-faf1-41ef-a9be-66638a7503e1" xsi:nil="true"/>
    <CultureName xmlns="f93f641d-faf1-41ef-a9be-66638a7503e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F2008236F29C418C5CCBF8972F4549" ma:contentTypeVersion="31" ma:contentTypeDescription="Create a new document." ma:contentTypeScope="" ma:versionID="3529d02796cb6f265b43d89c2fbbdcd8">
  <xsd:schema xmlns:xsd="http://www.w3.org/2001/XMLSchema" xmlns:xs="http://www.w3.org/2001/XMLSchema" xmlns:p="http://schemas.microsoft.com/office/2006/metadata/properties" xmlns:ns2="f93f641d-faf1-41ef-a9be-66638a7503e1" targetNamespace="http://schemas.microsoft.com/office/2006/metadata/properties" ma:root="true" ma:fieldsID="7040812243434bcadaaeb920b71a5002" ns2:_="">
    <xsd:import namespace="f93f641d-faf1-41ef-a9be-66638a750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Teachers" minOccurs="0"/>
                <xsd:element ref="ns2:Students" minOccurs="0"/>
                <xsd:element ref="ns2:Student_Groups" minOccurs="0"/>
                <xsd:element ref="ns2:Distribution_Groups" minOccurs="0"/>
                <xsd:element ref="ns2:LMS_Mappings" minOccurs="0"/>
                <xsd:element ref="ns2:Invited_Teachers" minOccurs="0"/>
                <xsd:element ref="ns2:Invited_Students" minOccurs="0"/>
                <xsd:element ref="ns2:Self_Registration_Enabled" minOccurs="0"/>
                <xsd:element ref="ns2:Has_Teacher_Only_SectionGroup" minOccurs="0"/>
                <xsd:element ref="ns2:Is_Collaboration_Space_Locked" minOccurs="0"/>
                <xsd:element ref="ns2:IsNotebookLocked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3f641d-faf1-41ef-a9be-66638a7503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msChannelId" ma:index="18" nillable="true" ma:displayName="Teams Channel Id" ma:internalName="TeamsChannelId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0" nillable="true" ma:displayName="Math Settings" ma:internalName="Math_Settings">
      <xsd:simpleType>
        <xsd:restriction base="dms:Text"/>
      </xsd:simple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Teams_Channel_Section_Location" ma:index="38" nillable="true" ma:displayName="Teams Channel Section Location" ma:internalName="Teams_Channel_Section_Lo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B374BB-71B3-420A-B846-B54BF4DDAEBC}">
  <ds:schemaRefs>
    <ds:schemaRef ds:uri="http://schemas.microsoft.com/office/2006/metadata/properties"/>
    <ds:schemaRef ds:uri="http://schemas.microsoft.com/office/infopath/2007/PartnerControls"/>
    <ds:schemaRef ds:uri="f93f641d-faf1-41ef-a9be-66638a7503e1"/>
  </ds:schemaRefs>
</ds:datastoreItem>
</file>

<file path=customXml/itemProps2.xml><?xml version="1.0" encoding="utf-8"?>
<ds:datastoreItem xmlns:ds="http://schemas.openxmlformats.org/officeDocument/2006/customXml" ds:itemID="{24BC611C-77B9-488E-84A0-21D1DD6BF0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3f641d-faf1-41ef-a9be-66638a7503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291EE9-9BC1-4787-BD82-7A52DF567C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87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Banafsha Quadri Rajput</dc:creator>
  <cp:lastModifiedBy>Ruhi Sethi</cp:lastModifiedBy>
  <cp:revision>31</cp:revision>
  <cp:lastPrinted>2019-09-16T07:16:09Z</cp:lastPrinted>
  <dcterms:created xsi:type="dcterms:W3CDTF">2019-09-15T18:12:19Z</dcterms:created>
  <dcterms:modified xsi:type="dcterms:W3CDTF">2025-12-17T07:19:14Z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0x0101000BF2008236F29C418C5CCBF8972F4549</vt:lpwstr>
  </property>
</Properties>
</file>